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5" r:id="rId1"/>
  </p:sldMasterIdLst>
  <p:notesMasterIdLst>
    <p:notesMasterId r:id="rId20"/>
  </p:notesMasterIdLst>
  <p:sldIdLst>
    <p:sldId id="276" r:id="rId2"/>
    <p:sldId id="257" r:id="rId3"/>
    <p:sldId id="289" r:id="rId4"/>
    <p:sldId id="291" r:id="rId5"/>
    <p:sldId id="293" r:id="rId6"/>
    <p:sldId id="292" r:id="rId7"/>
    <p:sldId id="294" r:id="rId8"/>
    <p:sldId id="301" r:id="rId9"/>
    <p:sldId id="305" r:id="rId10"/>
    <p:sldId id="304" r:id="rId11"/>
    <p:sldId id="303" r:id="rId12"/>
    <p:sldId id="302" r:id="rId13"/>
    <p:sldId id="296" r:id="rId14"/>
    <p:sldId id="300" r:id="rId15"/>
    <p:sldId id="298" r:id="rId16"/>
    <p:sldId id="295" r:id="rId17"/>
    <p:sldId id="306" r:id="rId18"/>
    <p:sldId id="277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YUSH GUPTA" initials="AG" lastIdx="1" clrIdx="0">
    <p:extLst>
      <p:ext uri="{19B8F6BF-5375-455C-9EA6-DF929625EA0E}">
        <p15:presenceInfo xmlns:p15="http://schemas.microsoft.com/office/powerpoint/2012/main" userId="fe36f15ab4201fa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13F"/>
    <a:srgbClr val="FFC6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1562" autoAdjust="0"/>
  </p:normalViewPr>
  <p:slideViewPr>
    <p:cSldViewPr snapToGrid="0">
      <p:cViewPr varScale="1">
        <p:scale>
          <a:sx n="67" d="100"/>
          <a:sy n="67" d="100"/>
        </p:scale>
        <p:origin x="85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40E320-82EC-455A-80E8-74533550888E}" type="datetimeFigureOut">
              <a:rPr lang="en-US" smtClean="0"/>
              <a:t>10/17/2017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C56F66-4974-4736-9EBF-55344EE07F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178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 very</a:t>
            </a:r>
            <a:r>
              <a:rPr lang="en-US" baseline="0" dirty="0" smtClean="0"/>
              <a:t> warm </a:t>
            </a:r>
            <a:r>
              <a:rPr lang="en-US" dirty="0" smtClean="0"/>
              <a:t>Good Evening to One and All.</a:t>
            </a:r>
            <a:r>
              <a:rPr lang="en-US" baseline="0" dirty="0" smtClean="0"/>
              <a:t> We are Team-10.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C56F66-4974-4736-9EBF-55344EE07FC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4709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India has a internet user-base of about 354millllion. With</a:t>
            </a:r>
            <a:r>
              <a:rPr lang="en-US" baseline="0" dirty="0" smtClean="0"/>
              <a:t> increasing </a:t>
            </a:r>
            <a:r>
              <a:rPr lang="en-US" baseline="0" dirty="0" err="1" smtClean="0"/>
              <a:t>penetratation</a:t>
            </a:r>
            <a:r>
              <a:rPr lang="en-US" baseline="0" dirty="0" smtClean="0"/>
              <a:t> </a:t>
            </a:r>
            <a:r>
              <a:rPr lang="en-US" baseline="0" dirty="0" smtClean="0"/>
              <a:t>of E-Commerce in the different fragments of the society, the market has flourished over the years. E-commerce has grown by </a:t>
            </a:r>
            <a:r>
              <a:rPr lang="en-US" baseline="0" dirty="0" err="1" smtClean="0"/>
              <a:t>by</a:t>
            </a:r>
            <a:r>
              <a:rPr lang="en-US" baseline="0" dirty="0" smtClean="0"/>
              <a:t> over 500% whereas E-retail has grown by a whopping 1400%.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C56F66-4974-4736-9EBF-55344EE07FC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1613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E8E54-862D-4350-BD83-B08BA761EC3A}" type="datetimeFigureOut">
              <a:rPr lang="en-US" smtClean="0"/>
              <a:t>10/17/2017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F9160-D4B1-473C-AEC9-EC3513F6F2DC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37504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E8E54-862D-4350-BD83-B08BA761EC3A}" type="datetimeFigureOut">
              <a:rPr lang="en-US" smtClean="0"/>
              <a:t>10/17/2017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F9160-D4B1-473C-AEC9-EC3513F6F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1590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E8E54-862D-4350-BD83-B08BA761EC3A}" type="datetimeFigureOut">
              <a:rPr lang="en-US" smtClean="0"/>
              <a:t>10/17/2017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F9160-D4B1-473C-AEC9-EC3513F6F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2040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E8E54-862D-4350-BD83-B08BA761EC3A}" type="datetimeFigureOut">
              <a:rPr lang="en-US" smtClean="0"/>
              <a:t>10/17/2017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F9160-D4B1-473C-AEC9-EC3513F6F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932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E8E54-862D-4350-BD83-B08BA761EC3A}" type="datetimeFigureOut">
              <a:rPr lang="en-US" smtClean="0"/>
              <a:t>10/17/2017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F9160-D4B1-473C-AEC9-EC3513F6F2DC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78518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E8E54-862D-4350-BD83-B08BA761EC3A}" type="datetimeFigureOut">
              <a:rPr lang="en-US" smtClean="0"/>
              <a:t>10/17/2017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F9160-D4B1-473C-AEC9-EC3513F6F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30878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E8E54-862D-4350-BD83-B08BA761EC3A}" type="datetimeFigureOut">
              <a:rPr lang="en-US" smtClean="0"/>
              <a:t>10/17/2017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F9160-D4B1-473C-AEC9-EC3513F6F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5607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E8E54-862D-4350-BD83-B08BA761EC3A}" type="datetimeFigureOut">
              <a:rPr lang="en-US" smtClean="0"/>
              <a:t>10/17/2017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F9160-D4B1-473C-AEC9-EC3513F6F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9134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E8E54-862D-4350-BD83-B08BA761EC3A}" type="datetimeFigureOut">
              <a:rPr lang="en-US" smtClean="0"/>
              <a:t>10/17/2017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F9160-D4B1-473C-AEC9-EC3513F6F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5213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C6E8E54-862D-4350-BD83-B08BA761EC3A}" type="datetimeFigureOut">
              <a:rPr lang="en-US" smtClean="0"/>
              <a:t>10/17/2017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19F9160-D4B1-473C-AEC9-EC3513F6F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6396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6E8E54-862D-4350-BD83-B08BA761EC3A}" type="datetimeFigureOut">
              <a:rPr lang="en-US" smtClean="0"/>
              <a:t>10/17/2017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F9160-D4B1-473C-AEC9-EC3513F6F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34640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C6E8E54-862D-4350-BD83-B08BA761EC3A}" type="datetimeFigureOut">
              <a:rPr lang="en-US" smtClean="0"/>
              <a:t>10/17/2017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A19F9160-D4B1-473C-AEC9-EC3513F6F2DC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3047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688979" y="2303999"/>
            <a:ext cx="675505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/>
              <a:t>Why do competitors open their stores next to one another?</a:t>
            </a:r>
            <a:endParaRPr lang="en-US" sz="3600" b="1" dirty="0"/>
          </a:p>
          <a:p>
            <a:pPr algn="r"/>
            <a:r>
              <a:rPr lang="en-US" sz="2400" b="1" dirty="0" smtClean="0"/>
              <a:t>-Ted Talk by </a:t>
            </a:r>
            <a:r>
              <a:rPr lang="en-US" sz="2400" b="1" dirty="0" err="1" smtClean="0"/>
              <a:t>Jac</a:t>
            </a:r>
            <a:r>
              <a:rPr lang="en-US" sz="2400" b="1" dirty="0" smtClean="0"/>
              <a:t> de </a:t>
            </a:r>
            <a:r>
              <a:rPr lang="en-US" sz="2400" b="1" dirty="0" err="1" smtClean="0"/>
              <a:t>Haan</a:t>
            </a:r>
            <a:endParaRPr lang="en-US" sz="2400" b="1" dirty="0" smtClean="0"/>
          </a:p>
        </p:txBody>
      </p:sp>
    </p:spTree>
    <p:extLst>
      <p:ext uri="{BB962C8B-B14F-4D97-AF65-F5344CB8AC3E}">
        <p14:creationId xmlns:p14="http://schemas.microsoft.com/office/powerpoint/2010/main" val="574577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3181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1548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0055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23557" y="293133"/>
            <a:ext cx="116339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 smtClean="0"/>
              <a:t>Hotelling’s</a:t>
            </a:r>
            <a:r>
              <a:rPr lang="en-US" sz="3200" b="1" dirty="0" smtClean="0"/>
              <a:t> model of Spatial Competition</a:t>
            </a:r>
            <a:endParaRPr lang="en-US" sz="32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047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23557" y="293133"/>
            <a:ext cx="116339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 smtClean="0"/>
              <a:t>Hotelling’s</a:t>
            </a:r>
            <a:r>
              <a:rPr lang="en-US" sz="3200" b="1" dirty="0" smtClean="0"/>
              <a:t> model of Spatial Competition</a:t>
            </a:r>
            <a:endParaRPr lang="en-US" sz="320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944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23557" y="293133"/>
            <a:ext cx="116339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/>
              <a:t>Nash Equilibrium</a:t>
            </a:r>
            <a:endParaRPr lang="en-US" sz="320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8099" y="877908"/>
            <a:ext cx="9444895" cy="5310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567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23557" y="293133"/>
            <a:ext cx="116339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/>
              <a:t>Nash Equilibrium</a:t>
            </a:r>
            <a:endParaRPr lang="en-US" sz="320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9530" y="1028701"/>
            <a:ext cx="9202034" cy="5173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27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4439" y="996695"/>
            <a:ext cx="9386888" cy="527754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23557" y="293133"/>
            <a:ext cx="116339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/>
              <a:t>Real life Examples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2905278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9932" y="1164566"/>
            <a:ext cx="9144000" cy="2387600"/>
          </a:xfrm>
        </p:spPr>
        <p:txBody>
          <a:bodyPr/>
          <a:lstStyle/>
          <a:p>
            <a:r>
              <a:rPr lang="en-US" b="1" dirty="0" smtClean="0"/>
              <a:t>QUESTIONS?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905191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Box 33"/>
          <p:cNvSpPr txBox="1"/>
          <p:nvPr/>
        </p:nvSpPr>
        <p:spPr>
          <a:xfrm>
            <a:off x="323557" y="293133"/>
            <a:ext cx="116339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/>
              <a:t>Cluster of Similar Companies</a:t>
            </a:r>
            <a:endParaRPr lang="en-US" sz="3200"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1080" y="1252396"/>
            <a:ext cx="8294483" cy="4663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714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23557" y="293133"/>
            <a:ext cx="116339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 smtClean="0"/>
              <a:t>Hotelling’s</a:t>
            </a:r>
            <a:r>
              <a:rPr lang="en-US" sz="3200" b="1" dirty="0" smtClean="0"/>
              <a:t> model of Spatial Competition</a:t>
            </a:r>
            <a:endParaRPr lang="en-US" sz="320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1421" y="1096707"/>
            <a:ext cx="8858251" cy="4980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078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23557" y="293133"/>
            <a:ext cx="116339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 smtClean="0"/>
              <a:t>Hotelling’s</a:t>
            </a:r>
            <a:r>
              <a:rPr lang="en-US" sz="3200" b="1" dirty="0" smtClean="0"/>
              <a:t> model of Spatial Competition</a:t>
            </a:r>
            <a:endParaRPr lang="en-US" sz="32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8584" y="1147854"/>
            <a:ext cx="8543925" cy="4803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804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23557" y="293133"/>
            <a:ext cx="116339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 smtClean="0"/>
              <a:t>Hotelling’s</a:t>
            </a:r>
            <a:r>
              <a:rPr lang="en-US" sz="3200" b="1" dirty="0" smtClean="0"/>
              <a:t> model of Spatial Competition</a:t>
            </a:r>
            <a:endParaRPr lang="en-US" sz="320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434" y="-271"/>
            <a:ext cx="12198434" cy="6858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297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94982" y="293132"/>
            <a:ext cx="116339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 smtClean="0"/>
              <a:t>Hotelling’s</a:t>
            </a:r>
            <a:r>
              <a:rPr lang="en-US" sz="3200" b="1" dirty="0" smtClean="0"/>
              <a:t> model of Spatial Competition</a:t>
            </a:r>
            <a:endParaRPr lang="en-US" sz="32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79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656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23557" y="293133"/>
            <a:ext cx="116339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 smtClean="0"/>
              <a:t>Hotelling’s</a:t>
            </a:r>
            <a:r>
              <a:rPr lang="en-US" sz="3200" b="1" dirty="0" smtClean="0"/>
              <a:t> model of Spatial Competition</a:t>
            </a:r>
            <a:endParaRPr lang="en-US" sz="320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739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8586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156743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2266</TotalTime>
  <Words>129</Words>
  <Application>Microsoft Office PowerPoint</Application>
  <PresentationFormat>Widescreen</PresentationFormat>
  <Paragraphs>18</Paragraphs>
  <Slides>18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Calibri</vt:lpstr>
      <vt:lpstr>Calibri Light</vt:lpstr>
      <vt:lpstr>Retrospect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Prince Anupam</dc:creator>
  <cp:lastModifiedBy>AYUSH GUPTA</cp:lastModifiedBy>
  <cp:revision>128</cp:revision>
  <dcterms:created xsi:type="dcterms:W3CDTF">2015-10-10T07:49:31Z</dcterms:created>
  <dcterms:modified xsi:type="dcterms:W3CDTF">2017-10-16T21:07:28Z</dcterms:modified>
</cp:coreProperties>
</file>

<file path=docProps/thumbnail.jpeg>
</file>